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73" r:id="rId5"/>
    <p:sldId id="261" r:id="rId6"/>
    <p:sldId id="267" r:id="rId7"/>
    <p:sldId id="262" r:id="rId8"/>
    <p:sldId id="263" r:id="rId9"/>
    <p:sldId id="270" r:id="rId10"/>
    <p:sldId id="274" r:id="rId11"/>
    <p:sldId id="272" r:id="rId12"/>
    <p:sldId id="264" r:id="rId13"/>
    <p:sldId id="266" r:id="rId14"/>
    <p:sldId id="271" r:id="rId15"/>
    <p:sldId id="26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  <a:srgbClr val="05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DEA7-2C35-4D52-B7C0-B756E4667A34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DDB89-49A6-4539-813A-93510DC8AD4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7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0075-373B-40EA-B950-3384EF47977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67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DB89-49A6-4539-813A-93510DC8AD4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9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DDB89-49A6-4539-813A-93510DC8AD4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8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11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02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35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9756BC-14C2-A447-BE60-FBCE19D73EC2}" type="datetime1">
              <a:rPr lang="es-MX" smtClean="0">
                <a:solidFill>
                  <a:prstClr val="white"/>
                </a:solidFill>
                <a:latin typeface="Arial"/>
              </a:rPr>
              <a:pPr/>
              <a:t>09/03/2018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D19BCD2-541B-49F1-8B15-F853AE9E9916}" type="slidenum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‹#›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24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22F1E08-C1CE-9745-B6A3-E505BDA0129D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71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2C6C5C8-7E3D-E349-8AE4-EFBA2787A831}" type="datetime1">
              <a:rPr lang="es-MX" smtClean="0">
                <a:solidFill>
                  <a:prstClr val="white"/>
                </a:solidFill>
                <a:latin typeface="Arial"/>
              </a:rPr>
              <a:pPr/>
              <a:t>09/03/2018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D19BCD2-541B-49F1-8B15-F853AE9E9916}" type="slidenum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‹#›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2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7FDDB4F-62B8-4945-9BD7-DB321BA0B90D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4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E2524546-D48E-CB46-BFD7-1503435644CD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14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33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02DE-1789-794C-A735-B7EFB977CDE1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79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A902-2EA2-D24A-9BE5-B35AEB32BD57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32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752-3052-A241-AEAB-25747A912666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81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6C20-D232-C546-BAB4-19DD34E84A4F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599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21C-75D5-4448-BE01-569D10B6635F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46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C975-72B9-B747-BE4E-BE03C69696C7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62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02D6-28D9-684D-8C62-43C66AEB6EB0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4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DB48-6BC0-384A-B14D-E750422DF124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5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6E4A4268-8409-C74E-B269-90F2582B18AC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40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138-051F-1D44-801A-36446F26172F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20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BD87-1DBE-5544-8D2A-B6342CC13936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164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D1F-89F6-D246-A5F7-2C3B3E2EA53E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2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776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C1AC-2072-C147-9E2D-C3ED964A0258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75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6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01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6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0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27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1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3866-538A-4E9B-8520-706091131522}" type="datetimeFigureOut">
              <a:rPr lang="es-MX" smtClean="0"/>
              <a:t>09/03/2018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0C5B-E12E-4C74-991E-AFD3383DF4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4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6545DDA-0005-0549-9A21-D6A85DD6A82C}" type="datetime1">
              <a:rPr lang="es-MX" smtClean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pPr/>
              <a:t>09/03/2018</a:t>
            </a:fld>
            <a:endParaRPr lang="es-MX" dirty="0">
              <a:solidFill>
                <a:srgbClr val="333333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MX" dirty="0">
                <a:solidFill>
                  <a:srgbClr val="333333">
                    <a:lumMod val="60000"/>
                    <a:lumOff val="40000"/>
                  </a:srgbClr>
                </a:solidFill>
                <a:latin typeface="Arial"/>
              </a:rPr>
              <a:t>CURSO-TALLER UNICEF-IEEPO. SAN FRASCISCO DEL MAR, OAXACA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D19BCD2-541B-49F1-8B15-F853AE9E9916}" type="slidenum">
              <a:rPr lang="es-MX" smtClean="0">
                <a:solidFill>
                  <a:prstClr val="white"/>
                </a:solidFill>
                <a:latin typeface="Arial"/>
              </a:rPr>
              <a:pPr/>
              <a:t>‹#›</a:t>
            </a:fld>
            <a:endParaRPr lang="es-MX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4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375708"/>
          </a:xfrm>
        </p:spPr>
        <p:txBody>
          <a:bodyPr/>
          <a:lstStyle/>
          <a:p>
            <a:pPr algn="r"/>
            <a:r>
              <a:rPr lang="es-MX" sz="4400" dirty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« </a:t>
            </a:r>
            <a:r>
              <a:rPr lang="es-MX" sz="4400" dirty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POR UNA  EDUCACIÓN       INCLUSIVA DE NNA » </a:t>
            </a:r>
            <a: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REFLEXIONES</a:t>
            </a:r>
            <a:b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br>
              <a:rPr lang="es-MX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</a:br>
            <a:r>
              <a:rPr lang="es-MX" sz="2800" dirty="0">
                <a:solidFill>
                  <a:schemeClr val="accent4">
                    <a:lumMod val="50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IRENE ALVARADO SARAVIA</a:t>
            </a:r>
          </a:p>
        </p:txBody>
      </p:sp>
      <p:pic>
        <p:nvPicPr>
          <p:cNvPr id="10" name="9 Imagen" descr="https://photos-2.dropbox.com/t/2/AABSU2ZPUeb_Nif-EQrHfJCiPACFlQzpcd9rHxU-JkqFdA/12/71509983/jpeg/32x32/3/1490223600/0/2/12.jpg/EKOz2fsDGMIXIAcoBw/GFYyt4i3cSjEzoviEn9hSDBbUDlfqs2EqrTsZfa_oGE?dl=0&amp;size=800x600&amp;size_mode=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3204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3140521" cy="205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5" y="704284"/>
            <a:ext cx="4161385" cy="27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HELVETICA" pitchFamily="34" charset="0"/>
                <a:cs typeface="HELVETICA" pitchFamily="34" charset="0"/>
              </a:rPr>
              <a:t>EDUCACIÓN INCLUSIVA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Verse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7820"/>
            <a:ext cx="4660993" cy="46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07340" y="1303876"/>
            <a:ext cx="39926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Incorporación de diversos ejes. (4)</a:t>
            </a:r>
          </a:p>
          <a:p>
            <a:pPr marL="514350" indent="-514350">
              <a:buFont typeface="+mj-lt"/>
              <a:buAutoNum type="arabicPeriod" startAt="4"/>
            </a:pPr>
            <a:endParaRPr lang="es-MX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Verse como parte del problema para proponer soluciones</a:t>
            </a:r>
          </a:p>
          <a:p>
            <a:pPr marL="514350" indent="-514350">
              <a:buFont typeface="+mj-lt"/>
              <a:buAutoNum type="arabicPeriod" startAt="4"/>
            </a:pPr>
            <a:endParaRPr lang="es-MX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Pedir que contextualicen las herramientas </a:t>
            </a:r>
          </a:p>
          <a:p>
            <a:pPr marL="514350" indent="-514350">
              <a:buFont typeface="+mj-lt"/>
              <a:buAutoNum type="arabicPeriod" startAt="4"/>
            </a:pPr>
            <a:endParaRPr lang="es-MX" sz="28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HELVETICA" pitchFamily="34" charset="0"/>
                <a:cs typeface="HELVETICA" pitchFamily="34" charset="0"/>
              </a:rPr>
              <a:t>EDUCACIÓN INCLUSIVA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62880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7. Incorporación de diversos actores educativos (padres y madres de familia)</a:t>
            </a:r>
          </a:p>
          <a:p>
            <a:endParaRPr lang="es-MX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8. Visualizarlo en la integración al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curriculum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20116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5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59632" y="47667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HELVETICA" pitchFamily="34" charset="0"/>
                <a:cs typeface="HELVETICA" pitchFamily="34" charset="0"/>
              </a:rPr>
              <a:t>PROBLEMÁTICAS</a:t>
            </a:r>
            <a:r>
              <a:rPr lang="es-MX" dirty="0"/>
              <a:t> </a:t>
            </a:r>
          </a:p>
        </p:txBody>
      </p:sp>
      <p:pic>
        <p:nvPicPr>
          <p:cNvPr id="13" name="12 Imagen" descr="C:\Users\one\Downloads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6113"/>
            <a:ext cx="612068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467544" y="494116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s-MX" sz="3600" dirty="0">
                <a:solidFill>
                  <a:schemeClr val="accent6">
                    <a:lumMod val="50000"/>
                  </a:schemeClr>
                </a:solidFill>
              </a:rPr>
              <a:t>Poco tiempo de formación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s-MX" sz="3600" dirty="0">
                <a:solidFill>
                  <a:schemeClr val="accent4">
                    <a:lumMod val="50000"/>
                  </a:schemeClr>
                </a:solidFill>
              </a:rPr>
              <a:t>No se veía como un proceso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s-MX" sz="3600" dirty="0">
                <a:solidFill>
                  <a:schemeClr val="accent6">
                    <a:lumMod val="50000"/>
                  </a:schemeClr>
                </a:solidFill>
              </a:rPr>
              <a:t>Diversos  intereses     CASOS PARALELOS</a:t>
            </a:r>
            <a:r>
              <a:rPr lang="es-MX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pPr marL="285750" indent="-285750">
              <a:buFont typeface="Wingdings" pitchFamily="2" charset="2"/>
              <a:buChar char="q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294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ALGUNOS LOGROS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En tan poco tiempo  se lograron apropiar de herramientas.</a:t>
            </a:r>
          </a:p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Conformación de un equipo de trabajo interdisciplinario.  </a:t>
            </a:r>
          </a:p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Propuesta de Seguimiento </a:t>
            </a:r>
          </a:p>
          <a:p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Actores diversos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0760"/>
            <a:ext cx="3815328" cy="25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4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31741"/>
            <a:ext cx="4896544" cy="324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HELVETICA" pitchFamily="34" charset="0"/>
                <a:cs typeface="HELVETICA" pitchFamily="34" charset="0"/>
              </a:rPr>
              <a:t>DESAFÍOS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El propio origen de los talleres </a:t>
            </a: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Apostarle al proceso, no sólo en un taller.</a:t>
            </a: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Primer taller generador y Seguimiento  </a:t>
            </a: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Seleccionar   a las y los interesados </a:t>
            </a:r>
          </a:p>
          <a:p>
            <a:pPr marL="0" indent="0">
              <a:buNone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                                               </a:t>
            </a:r>
          </a:p>
          <a:p>
            <a:pPr marL="0" indent="0"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0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04293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UNICEF organizo de  2013 a 2016 :</a:t>
            </a:r>
          </a:p>
          <a:p>
            <a:pPr>
              <a:buFont typeface="Wingdings" pitchFamily="2" charset="2"/>
              <a:buChar char="v"/>
            </a:pP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Encuentros estatales contra la discriminación de niñas y adolecentes </a:t>
            </a:r>
          </a:p>
          <a:p>
            <a:pPr>
              <a:buFont typeface="Wingdings" pitchFamily="2" charset="2"/>
              <a:buChar char="v"/>
            </a:pPr>
            <a:r>
              <a:rPr lang="es-ES_tradnl" dirty="0">
                <a:solidFill>
                  <a:schemeClr val="accent6">
                    <a:lumMod val="50000"/>
                  </a:schemeClr>
                </a:solidFill>
              </a:rPr>
              <a:t>Foros de voces de niñas y adolescentes</a:t>
            </a:r>
            <a:r>
              <a:rPr lang="es-ES_tradnl" b="1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sz="3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835696" y="419944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HELVETICA" pitchFamily="34" charset="0"/>
                <a:cs typeface="HELVETICA" pitchFamily="34" charset="0"/>
              </a:rPr>
              <a:t>ANTECEDENTES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536504" cy="254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26" y="4108751"/>
            <a:ext cx="4009816" cy="26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HELVETICA" pitchFamily="34" charset="0"/>
                <a:cs typeface="HELVETICA" pitchFamily="34" charset="0"/>
              </a:rPr>
              <a:t>CONSULTORES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279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FORMACIÓN DOCENTE  </a:t>
            </a:r>
          </a:p>
          <a:p>
            <a:pPr marL="0" indent="0" algn="ctr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Equipo de colegas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Primera Etapa:  </a:t>
            </a:r>
            <a:r>
              <a:rPr lang="es-MX" u="sng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Perfil Académico </a:t>
            </a:r>
          </a:p>
          <a:p>
            <a:pPr marL="0" indent="0" algn="ctr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Segunda Etapa: Aprender haciendo </a:t>
            </a:r>
          </a:p>
          <a:p>
            <a:pPr marL="0" indent="0" algn="ctr">
              <a:buNone/>
            </a:pPr>
            <a:r>
              <a:rPr lang="es-MX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Talleristas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con experiencia comunitaria </a:t>
            </a:r>
          </a:p>
          <a:p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3923380" y="3789040"/>
            <a:ext cx="504056" cy="100811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>
                <a:latin typeface="HELVETICA" pitchFamily="34" charset="0"/>
                <a:cs typeface="HELVETICA" pitchFamily="34" charset="0"/>
              </a:rPr>
              <a:t>PARA PROMOVER  UNA EDUCACIÓN INCLUSIVA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34" y="1556792"/>
            <a:ext cx="8003233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Equidad de género en la educación          de niños, niñas y adolescentes </a:t>
            </a:r>
          </a:p>
          <a:p>
            <a:pPr marL="457200" indent="-457200">
              <a:buFont typeface="+mj-ea"/>
              <a:buAutoNum type="circleNumDbPlain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Educación y diversidad sociocultural </a:t>
            </a:r>
          </a:p>
          <a:p>
            <a:pPr marL="457200" indent="-457200">
              <a:buFont typeface="+mj-ea"/>
              <a:buAutoNum type="circleNumDbPlain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El derecho a la participación de NNA.</a:t>
            </a:r>
          </a:p>
          <a:p>
            <a:pPr marL="457200" indent="-457200">
              <a:buFont typeface="+mj-ea"/>
              <a:buAutoNum type="circleNumDbPlain"/>
            </a:pPr>
            <a:endParaRPr lang="es-ES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Construyendo espacios de paz en la escuela </a:t>
            </a:r>
          </a:p>
          <a:p>
            <a:pPr marL="457200" indent="-457200">
              <a:buFont typeface="+mj-ea"/>
              <a:buAutoNum type="circleNumDbPlain"/>
            </a:pPr>
            <a:endParaRPr lang="es-E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908175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85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593" y="53752"/>
            <a:ext cx="8229600" cy="1143000"/>
          </a:xfrm>
        </p:spPr>
        <p:txBody>
          <a:bodyPr>
            <a:normAutofit/>
          </a:bodyPr>
          <a:lstStyle/>
          <a:p>
            <a:r>
              <a:rPr lang="es-MX" sz="4200" dirty="0">
                <a:latin typeface="HELVETICA" pitchFamily="34" charset="0"/>
                <a:cs typeface="HELVETICA" pitchFamily="34" charset="0"/>
              </a:rPr>
              <a:t>TALLERES REALIZADOS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400600"/>
          </a:xfrm>
        </p:spPr>
        <p:txBody>
          <a:bodyPr>
            <a:normAutofit lnSpcReduction="10000"/>
          </a:bodyPr>
          <a:lstStyle/>
          <a:p>
            <a:endParaRPr lang="es-MX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9 estados de la República </a:t>
            </a:r>
          </a:p>
          <a:p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18 pueblos originarios y 1</a:t>
            </a:r>
          </a:p>
          <a:p>
            <a:pPr marL="0" indent="0">
              <a:buNone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afrodescendientes</a:t>
            </a:r>
            <a:endParaRPr lang="es-MX" sz="3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s-MX" sz="30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s-MX" sz="30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s-MX" sz="3000" b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ACTORES</a:t>
            </a:r>
          </a:p>
          <a:p>
            <a:pPr marL="0" indent="0">
              <a:buNone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Docentes,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procuradorxs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                      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supervisorxs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directorxs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ATP´s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                  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jefxs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de zona, </a:t>
            </a:r>
            <a:r>
              <a:rPr lang="es-MX" sz="30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psicólogxs</a:t>
            </a: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,                          padres y madres de familia. </a:t>
            </a:r>
          </a:p>
          <a:p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6" y="1052736"/>
            <a:ext cx="3328032" cy="249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6" y="4555936"/>
            <a:ext cx="3363261" cy="22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3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64896" cy="537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189511"/>
            <a:ext cx="6192688" cy="1215008"/>
          </a:xfrm>
        </p:spPr>
        <p:txBody>
          <a:bodyPr/>
          <a:lstStyle/>
          <a:p>
            <a:pPr algn="ctr"/>
            <a:br>
              <a:rPr lang="es-ES_tradnl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es-ES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123" y="1057712"/>
            <a:ext cx="8103317" cy="41519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s-MX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404664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HELVETICA" pitchFamily="34" charset="0"/>
                <a:cs typeface="HELVETICA" pitchFamily="34" charset="0"/>
              </a:rPr>
              <a:t>TRABAJADO ENFOCADO A LOS CÓMOS </a:t>
            </a:r>
          </a:p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81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latin typeface="HELVETICA" pitchFamily="34" charset="0"/>
                <a:cs typeface="HELVETICA" pitchFamily="34" charset="0"/>
              </a:rPr>
              <a:t>PRINCIPIOS DE LOS TALLERES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52536" y="1556792"/>
            <a:ext cx="7740352" cy="5184575"/>
          </a:xfrm>
        </p:spPr>
        <p:txBody>
          <a:bodyPr>
            <a:noAutofit/>
          </a:bodyPr>
          <a:lstStyle/>
          <a:p>
            <a:endParaRPr lang="es-ES_tradnl" sz="2800" dirty="0">
              <a:cs typeface="Times New Roman" pitchFamily="18" charset="0"/>
            </a:endParaRPr>
          </a:p>
          <a:p>
            <a:pPr lvl="1">
              <a:lnSpc>
                <a:spcPct val="160000"/>
              </a:lnSpc>
            </a:pPr>
            <a:r>
              <a:rPr lang="es-ES_tradnl" dirty="0">
                <a:solidFill>
                  <a:srgbClr val="713605"/>
                </a:solidFill>
                <a:latin typeface="HELVETICA" pitchFamily="34" charset="0"/>
                <a:cs typeface="HELVETICA" pitchFamily="34" charset="0"/>
              </a:rPr>
              <a:t>Reconocer los saberes de participantes (práctica profesional y sus contextos) </a:t>
            </a:r>
          </a:p>
          <a:p>
            <a:pPr lvl="1">
              <a:lnSpc>
                <a:spcPct val="160000"/>
              </a:lnSpc>
            </a:pPr>
            <a:r>
              <a:rPr lang="es-ES_tradnl" dirty="0">
                <a:solidFill>
                  <a:srgbClr val="713605"/>
                </a:solidFill>
                <a:latin typeface="HELVETICA" pitchFamily="34" charset="0"/>
                <a:cs typeface="HELVETICA" pitchFamily="34" charset="0"/>
              </a:rPr>
              <a:t>Privilegiar la experiencia y </a:t>
            </a:r>
            <a:r>
              <a:rPr lang="es-ES_tradnl" i="1" dirty="0">
                <a:solidFill>
                  <a:srgbClr val="713605"/>
                </a:solidFill>
                <a:latin typeface="HELVETICA" pitchFamily="34" charset="0"/>
                <a:cs typeface="HELVETICA" pitchFamily="34" charset="0"/>
              </a:rPr>
              <a:t>el hacer</a:t>
            </a:r>
            <a:r>
              <a:rPr lang="es-ES_tradnl" dirty="0">
                <a:solidFill>
                  <a:srgbClr val="713605"/>
                </a:solidFill>
                <a:latin typeface="HELVETICA" pitchFamily="34" charset="0"/>
                <a:cs typeface="HELVETICA" pitchFamily="34" charset="0"/>
              </a:rPr>
              <a:t>           </a:t>
            </a:r>
          </a:p>
          <a:p>
            <a:pPr lvl="1">
              <a:lnSpc>
                <a:spcPct val="160000"/>
              </a:lnSpc>
            </a:pPr>
            <a:r>
              <a:rPr lang="es-ES_tradnl" dirty="0">
                <a:solidFill>
                  <a:srgbClr val="713605"/>
                </a:solidFill>
                <a:latin typeface="HELVETICA" pitchFamily="34" charset="0"/>
                <a:cs typeface="HELVETICA" pitchFamily="34" charset="0"/>
              </a:rPr>
              <a:t>Fortalecer la pertinencia de los contenidos, herramientas y estrategias del taller con participantes. </a:t>
            </a:r>
          </a:p>
          <a:p>
            <a:endParaRPr lang="es-ES_tradnl" sz="2800" dirty="0">
              <a:latin typeface="Times New Roman" pitchFamily="18" charset="0"/>
              <a:cs typeface="Times New Roman" pitchFamily="18" charset="0"/>
            </a:endParaRPr>
          </a:p>
          <a:p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12" y="1268760"/>
            <a:ext cx="23171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6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22525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HELVETICA" pitchFamily="34" charset="0"/>
                <a:ea typeface="ＭＳ Ｐ明朝"/>
                <a:cs typeface="HELVETICA" pitchFamily="34" charset="0"/>
              </a:rPr>
              <a:t> </a:t>
            </a:r>
            <a:br>
              <a:rPr lang="es-ES_tradnl" dirty="0">
                <a:latin typeface="HELVETICA" pitchFamily="34" charset="0"/>
                <a:ea typeface="ＭＳ Ｐ明朝"/>
                <a:cs typeface="HELVETICA" pitchFamily="34" charset="0"/>
              </a:rPr>
            </a:br>
            <a:r>
              <a:rPr lang="es-ES" dirty="0">
                <a:latin typeface="HELVETICA" pitchFamily="34" charset="0"/>
                <a:cs typeface="HELVETICA" pitchFamily="34" charset="0"/>
              </a:rPr>
              <a:t> </a:t>
            </a:r>
            <a:br>
              <a:rPr lang="es-ES" dirty="0">
                <a:latin typeface="HELVETICA" pitchFamily="34" charset="0"/>
                <a:cs typeface="HELVETICA" pitchFamily="34" charset="0"/>
              </a:rPr>
            </a:br>
            <a:br>
              <a:rPr lang="es-ES" dirty="0">
                <a:latin typeface="HELVETICA" pitchFamily="34" charset="0"/>
                <a:cs typeface="HELVETICA" pitchFamily="34" charset="0"/>
              </a:rPr>
            </a:br>
            <a:r>
              <a:rPr lang="es-ES" dirty="0">
                <a:latin typeface="HELVETICA" pitchFamily="34" charset="0"/>
                <a:cs typeface="HELVETICA" pitchFamily="34" charset="0"/>
              </a:rPr>
              <a:t> </a:t>
            </a: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Pedagogía teatral</a:t>
            </a:r>
            <a:br>
              <a:rPr lang="es-ES_tradnl" sz="36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Juegos- ejercicios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Aterrizar conceptos al cuerpo </a:t>
            </a: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latin typeface="HELVETICA" pitchFamily="34" charset="0"/>
                <a:cs typeface="HELVETICA" pitchFamily="34" charset="0"/>
              </a:rPr>
            </a:br>
            <a:r>
              <a:rPr lang="es-ES_tradnl" sz="36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Aprendizaje </a:t>
            </a:r>
            <a:r>
              <a:rPr lang="es-ES_tradnl" sz="3600" dirty="0" err="1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Psicocorpóreo</a:t>
            </a:r>
            <a:br>
              <a:rPr lang="es-ES_tradnl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Integración a nivel inconsciente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Actividades en movimiento 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Romper con ideas preconcebidas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Obstáculos para poder crear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toral la expresión con y a través del cuerpo </a:t>
            </a:r>
            <a:br>
              <a:rPr lang="es-ES_tradnl" sz="3100" dirty="0">
                <a:latin typeface="HELVETICA" pitchFamily="34" charset="0"/>
                <a:cs typeface="HELVETICA" pitchFamily="34" charset="0"/>
              </a:rPr>
            </a:br>
            <a:r>
              <a:rPr lang="es-ES_tradnl" sz="3100" dirty="0">
                <a:latin typeface="HELVETICA" pitchFamily="34" charset="0"/>
                <a:cs typeface="HELVETICA" pitchFamily="34" charset="0"/>
              </a:rPr>
              <a:t>Romper con estilos de formación </a:t>
            </a:r>
            <a:br>
              <a:rPr lang="es-ES_tradnl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br>
              <a:rPr lang="es-ES_tradnl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endParaRPr lang="es-ES" sz="2800" b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4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HELVETICA" pitchFamily="34" charset="0"/>
                <a:cs typeface="HELVETICA" pitchFamily="34" charset="0"/>
              </a:rPr>
              <a:t>FACTORES  PARA  PROMOVER UNA EDUCACIÓN INCLUSIVA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Conceptos a partir de la práctica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Brindar herramientas y estrategias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0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Utilizar el cuerpo y el movimiento como herramienta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404848"/>
            <a:ext cx="5768320" cy="32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85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319</Words>
  <Application>Microsoft Office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Ｐ明朝</vt:lpstr>
      <vt:lpstr>Arial</vt:lpstr>
      <vt:lpstr>Calibri</vt:lpstr>
      <vt:lpstr>Century Gothic</vt:lpstr>
      <vt:lpstr>HELVETICA</vt:lpstr>
      <vt:lpstr>Times New Roman</vt:lpstr>
      <vt:lpstr>Verdana</vt:lpstr>
      <vt:lpstr>Wingdings</vt:lpstr>
      <vt:lpstr>Wingdings 2</vt:lpstr>
      <vt:lpstr>Tema de Office</vt:lpstr>
      <vt:lpstr>Plaza</vt:lpstr>
      <vt:lpstr>« POR UNA  EDUCACIÓN       INCLUSIVA DE NNA » REFLEXIONES  IRENE ALVARADO SARAVIA</vt:lpstr>
      <vt:lpstr>PowerPoint Presentation</vt:lpstr>
      <vt:lpstr>CONSULTORES  </vt:lpstr>
      <vt:lpstr>PARA PROMOVER  UNA EDUCACIÓN INCLUSIVA</vt:lpstr>
      <vt:lpstr>TALLERES REALIZADOS </vt:lpstr>
      <vt:lpstr> </vt:lpstr>
      <vt:lpstr>PRINCIPIOS DE LOS TALLERES</vt:lpstr>
      <vt:lpstr>            Pedagogía teatral Juegos- ejercicios Aterrizar conceptos al cuerpo   Aprendizaje Psicocorpóreo Integración a nivel inconsciente Actividades en movimiento  Romper con ideas preconcebidas Obstáculos para poder crear  toral la expresión con y a través del cuerpo  Romper con estilos de formación   </vt:lpstr>
      <vt:lpstr>FACTORES  PARA  PROMOVER UNA EDUCACIÓN INCLUSIVA </vt:lpstr>
      <vt:lpstr>EDUCACIÓN INCLUSIVA </vt:lpstr>
      <vt:lpstr>EDUCACIÓN INCLUSIVA </vt:lpstr>
      <vt:lpstr>  </vt:lpstr>
      <vt:lpstr>ALGUNOS LOGROS </vt:lpstr>
      <vt:lpstr>DESAFÍOS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REFLEXIONES DE TALLERES DE UNA ESCUELA INCLUSIVA DE NNA</dc:title>
  <dc:creator>one</dc:creator>
  <cp:lastModifiedBy>Escaner</cp:lastModifiedBy>
  <cp:revision>45</cp:revision>
  <dcterms:created xsi:type="dcterms:W3CDTF">2018-02-28T23:08:02Z</dcterms:created>
  <dcterms:modified xsi:type="dcterms:W3CDTF">2018-03-09T14:25:04Z</dcterms:modified>
</cp:coreProperties>
</file>